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4" ContentType="video/mp4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1" autoAdjust="0"/>
    <p:restoredTop sz="94660"/>
  </p:normalViewPr>
  <p:slideViewPr>
    <p:cSldViewPr snapToGrid="0" showGuides="1">
      <p:cViewPr varScale="1">
        <p:scale>
          <a:sx n="53" d="100"/>
          <a:sy n="53" d="100"/>
        </p:scale>
        <p:origin x="180" y="5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6" Type="http://schemas.openxmlformats.org/officeDocument/2006/relationships/tableStyles" Target="tableStyles.xml"/><Relationship Id="rId5" Type="http://schemas.openxmlformats.org/officeDocument/2006/relationships/viewProps" Target="viewProps.xml"/><Relationship Id="rId4" Type="http://schemas.openxmlformats.org/officeDocument/2006/relationships/presProps" Target="presProps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6" Type="http://schemas.microsoft.com/office/2007/relationships/media" Target="../media/media2.mp3"/><Relationship Id="rId5" Type="http://schemas.openxmlformats.org/officeDocument/2006/relationships/audio" Target="../media/media2.mp3"/><Relationship Id="rId4" Type="http://schemas.openxmlformats.org/officeDocument/2006/relationships/image" Target="../media/image1.png"/><Relationship Id="rId3" Type="http://schemas.openxmlformats.org/officeDocument/2006/relationships/tags" Target="../tags/tag1.xml"/><Relationship Id="rId2" Type="http://schemas.microsoft.com/office/2007/relationships/media" Target="../media/media1.mp4"/><Relationship Id="rId1" Type="http://schemas.openxmlformats.org/officeDocument/2006/relationships/video" Target="NUL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en-US" altLang="en-US" sz="6000">
                <a:ln w="15875"/>
                <a:gradFill>
                  <a:gsLst>
                    <a:gs pos="0">
                      <a:schemeClr val="accent1">
                        <a:hueMod val="80000"/>
                      </a:schemeClr>
                    </a:gs>
                    <a:gs pos="100000">
                      <a:schemeClr val="accent1">
                        <a:alpha val="100000"/>
                      </a:schemeClr>
                    </a:gs>
                  </a:gsLst>
                  <a:lin ang="2700000" scaled="0"/>
                </a:gradFill>
                <a:effectLst/>
                <a:latin typeface="Times New Roman" panose="02020603050405020304" charset="0"/>
                <a:cs typeface="Times New Roman" panose="02020603050405020304" charset="0"/>
              </a:rPr>
              <a:t>Video minh họa</a:t>
            </a:r>
            <a:endParaRPr lang="en-US" altLang="en-US" sz="6000">
              <a:ln w="15875"/>
              <a:gradFill>
                <a:gsLst>
                  <a:gs pos="0">
                    <a:schemeClr val="accent1">
                      <a:hueMod val="80000"/>
                    </a:schemeClr>
                  </a:gs>
                  <a:gs pos="100000">
                    <a:schemeClr val="accent1">
                      <a:alpha val="100000"/>
                    </a:schemeClr>
                  </a:gs>
                </a:gsLst>
                <a:lin ang="2700000" scaled="0"/>
              </a:gradFill>
              <a:effectLst/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6" name="1357d529-875f-4156-98db-ea538f597eab (1)">
            <a:hlinkClick r:id="" action="ppaction://media"/>
          </p:cNvPr>
          <p:cNvPicPr/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end="2733.000000"/>
                </p14:media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667250" y="1391920"/>
            <a:ext cx="2611755" cy="4074160"/>
          </a:xfrm>
          <a:prstGeom prst="rect">
            <a:avLst/>
          </a:prstGeom>
        </p:spPr>
      </p:pic>
      <p:pic>
        <p:nvPicPr>
          <p:cNvPr id="7" name="three-random-tunes-girl-200030">
            <a:hlinkClick r:id="" action="ppaction://media"/>
          </p:cNvPr>
          <p:cNvPicPr/>
          <p:nvPr>
            <a:audi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822565" y="6858000"/>
            <a:ext cx="741680" cy="9163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9" dur="1773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0">
              <p:cMediaNode>
                <p:cTn id="10" fill="hold" display="1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15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numSld="999" showWhenStopped="0">
                <p:cTn id="16" repeatCount="indefinite" fill="hold" display="1">
                  <p:stCondLst>
                    <p:cond delay="indefinite"/>
                  </p:stCondLst>
                  <p:endCondLst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tags/tag1.xml><?xml version="1.0" encoding="utf-8"?>
<p:tagLst xmlns:p="http://schemas.openxmlformats.org/presentationml/2006/main">
  <p:tag name="KSO_WM_MEDIACOVER_FLAG" val="1"/>
  <p:tag name="KSO_WM_UNIT_MEDIACOVER_BTN_STATE" val="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</Words>
  <Application>WPS Presentation</Application>
  <PresentationFormat>Widescreen</PresentationFormat>
  <Paragraphs>2</Paragraphs>
  <Slides>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10" baseType="lpstr">
      <vt:lpstr>Arial</vt:lpstr>
      <vt:lpstr>SimSun</vt:lpstr>
      <vt:lpstr>Wingdings</vt:lpstr>
      <vt:lpstr>Calibri Light</vt:lpstr>
      <vt:lpstr>Calibri</vt:lpstr>
      <vt:lpstr>Microsoft YaHei</vt:lpstr>
      <vt:lpstr>Arial Unicode MS</vt:lpstr>
      <vt:lpstr>Times New Roman</vt:lpstr>
      <vt:lpstr>Office Theme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WPS Presentation</dc:title>
  <dc:creator/>
  <cp:lastModifiedBy>Dũng Nguyễn</cp:lastModifiedBy>
  <cp:revision>3</cp:revision>
  <dcterms:created xsi:type="dcterms:W3CDTF">2025-07-23T00:59:00Z</dcterms:created>
  <dcterms:modified xsi:type="dcterms:W3CDTF">2025-09-30T13:47:21Z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6492C49623EA4884AEB764D358B8A19E_11</vt:lpwstr>
  </property>
  <property fmtid="{D5CDD505-2E9C-101B-9397-08002B2CF9AE}" pid="3" name="KSOProductBuildVer">
    <vt:lpwstr>1033-12.2.0.22549</vt:lpwstr>
  </property>
</Properties>
</file>